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ink/ink1.xml" ContentType="application/inkml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5"/>
    <p:restoredTop sz="94710"/>
  </p:normalViewPr>
  <p:slideViewPr>
    <p:cSldViewPr snapToGrid="0">
      <p:cViewPr varScale="1">
        <p:scale>
          <a:sx n="81" d="100"/>
          <a:sy n="81" d="100"/>
        </p:scale>
        <p:origin x="7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F1A154-5C6E-4FC8-A03E-C1DEF9438FEF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2264D90-C6DA-42CB-B9EC-1AE11F664F20}">
      <dgm:prSet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Title 1 School </a:t>
          </a:r>
        </a:p>
      </dgm:t>
    </dgm:pt>
    <dgm:pt modelId="{29421F1E-303E-470A-80D6-9688B4140F2B}" type="parTrans" cxnId="{7BBDE9EB-BD44-4597-A165-166587F7F028}">
      <dgm:prSet/>
      <dgm:spPr/>
      <dgm:t>
        <a:bodyPr/>
        <a:lstStyle/>
        <a:p>
          <a:endParaRPr lang="en-US"/>
        </a:p>
      </dgm:t>
    </dgm:pt>
    <dgm:pt modelId="{0B84DD61-085A-4260-B3B2-14252FFB418C}" type="sibTrans" cxnId="{7BBDE9EB-BD44-4597-A165-166587F7F028}">
      <dgm:prSet/>
      <dgm:spPr/>
      <dgm:t>
        <a:bodyPr/>
        <a:lstStyle/>
        <a:p>
          <a:endParaRPr lang="en-US"/>
        </a:p>
      </dgm:t>
    </dgm:pt>
    <dgm:pt modelId="{60249747-AD74-4351-83CB-09933212C470}">
      <dgm:prSet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80 percent of students are SED (Socially Economically Disadvantaged)</a:t>
          </a:r>
        </a:p>
      </dgm:t>
    </dgm:pt>
    <dgm:pt modelId="{61CE5AFA-1F05-4F91-9577-96769FC4940A}" type="parTrans" cxnId="{48E04AB5-EC1C-4A63-8659-901EC70B1964}">
      <dgm:prSet/>
      <dgm:spPr/>
      <dgm:t>
        <a:bodyPr/>
        <a:lstStyle/>
        <a:p>
          <a:endParaRPr lang="en-US"/>
        </a:p>
      </dgm:t>
    </dgm:pt>
    <dgm:pt modelId="{D23AACB0-2469-446C-A06C-4FE988D3ACCC}" type="sibTrans" cxnId="{48E04AB5-EC1C-4A63-8659-901EC70B1964}">
      <dgm:prSet/>
      <dgm:spPr/>
      <dgm:t>
        <a:bodyPr/>
        <a:lstStyle/>
        <a:p>
          <a:endParaRPr lang="en-US"/>
        </a:p>
      </dgm:t>
    </dgm:pt>
    <dgm:pt modelId="{253766DF-FA43-3C44-AA76-A52D92F9CD93}" type="pres">
      <dgm:prSet presAssocID="{BDF1A154-5C6E-4FC8-A03E-C1DEF9438FEF}" presName="diagram" presStyleCnt="0">
        <dgm:presLayoutVars>
          <dgm:dir/>
          <dgm:resizeHandles val="exact"/>
        </dgm:presLayoutVars>
      </dgm:prSet>
      <dgm:spPr/>
    </dgm:pt>
    <dgm:pt modelId="{A6790DD7-376E-5042-979F-571959D8C5AA}" type="pres">
      <dgm:prSet presAssocID="{72264D90-C6DA-42CB-B9EC-1AE11F664F20}" presName="node" presStyleLbl="node1" presStyleIdx="0" presStyleCnt="2">
        <dgm:presLayoutVars>
          <dgm:bulletEnabled val="1"/>
        </dgm:presLayoutVars>
      </dgm:prSet>
      <dgm:spPr/>
    </dgm:pt>
    <dgm:pt modelId="{ECA43EEE-0295-584A-BBA6-889BAFF3E583}" type="pres">
      <dgm:prSet presAssocID="{0B84DD61-085A-4260-B3B2-14252FFB418C}" presName="sibTrans" presStyleCnt="0"/>
      <dgm:spPr/>
    </dgm:pt>
    <dgm:pt modelId="{E67951B7-5878-C041-893D-4E9F93058D2C}" type="pres">
      <dgm:prSet presAssocID="{60249747-AD74-4351-83CB-09933212C470}" presName="node" presStyleLbl="node1" presStyleIdx="1" presStyleCnt="2">
        <dgm:presLayoutVars>
          <dgm:bulletEnabled val="1"/>
        </dgm:presLayoutVars>
      </dgm:prSet>
      <dgm:spPr/>
    </dgm:pt>
  </dgm:ptLst>
  <dgm:cxnLst>
    <dgm:cxn modelId="{C8D34214-E2B9-784B-B345-DE209B9C9C6C}" type="presOf" srcId="{72264D90-C6DA-42CB-B9EC-1AE11F664F20}" destId="{A6790DD7-376E-5042-979F-571959D8C5AA}" srcOrd="0" destOrd="0" presId="urn:microsoft.com/office/officeart/2005/8/layout/default"/>
    <dgm:cxn modelId="{D12AE3B3-64BE-304C-843D-56B155F6C085}" type="presOf" srcId="{60249747-AD74-4351-83CB-09933212C470}" destId="{E67951B7-5878-C041-893D-4E9F93058D2C}" srcOrd="0" destOrd="0" presId="urn:microsoft.com/office/officeart/2005/8/layout/default"/>
    <dgm:cxn modelId="{48E04AB5-EC1C-4A63-8659-901EC70B1964}" srcId="{BDF1A154-5C6E-4FC8-A03E-C1DEF9438FEF}" destId="{60249747-AD74-4351-83CB-09933212C470}" srcOrd="1" destOrd="0" parTransId="{61CE5AFA-1F05-4F91-9577-96769FC4940A}" sibTransId="{D23AACB0-2469-446C-A06C-4FE988D3ACCC}"/>
    <dgm:cxn modelId="{924BFDD6-2B99-0343-ACB0-BB9C1137BEF1}" type="presOf" srcId="{BDF1A154-5C6E-4FC8-A03E-C1DEF9438FEF}" destId="{253766DF-FA43-3C44-AA76-A52D92F9CD93}" srcOrd="0" destOrd="0" presId="urn:microsoft.com/office/officeart/2005/8/layout/default"/>
    <dgm:cxn modelId="{7BBDE9EB-BD44-4597-A165-166587F7F028}" srcId="{BDF1A154-5C6E-4FC8-A03E-C1DEF9438FEF}" destId="{72264D90-C6DA-42CB-B9EC-1AE11F664F20}" srcOrd="0" destOrd="0" parTransId="{29421F1E-303E-470A-80D6-9688B4140F2B}" sibTransId="{0B84DD61-085A-4260-B3B2-14252FFB418C}"/>
    <dgm:cxn modelId="{5FD6E0E1-A8FA-DB42-B89F-440A38A5C4AE}" type="presParOf" srcId="{253766DF-FA43-3C44-AA76-A52D92F9CD93}" destId="{A6790DD7-376E-5042-979F-571959D8C5AA}" srcOrd="0" destOrd="0" presId="urn:microsoft.com/office/officeart/2005/8/layout/default"/>
    <dgm:cxn modelId="{96CBB46A-BD0C-AA4C-8065-07E27DE65B60}" type="presParOf" srcId="{253766DF-FA43-3C44-AA76-A52D92F9CD93}" destId="{ECA43EEE-0295-584A-BBA6-889BAFF3E583}" srcOrd="1" destOrd="0" presId="urn:microsoft.com/office/officeart/2005/8/layout/default"/>
    <dgm:cxn modelId="{B89C8886-4AD0-6E4F-A65E-445A1EEF8262}" type="presParOf" srcId="{253766DF-FA43-3C44-AA76-A52D92F9CD93}" destId="{E67951B7-5878-C041-893D-4E9F93058D2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B533A0-4BA5-48BE-A1F6-706EB7BB0AC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C2B62C-D8BA-43D1-B8F0-AC194E3E8CE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200" dirty="0">
              <a:latin typeface="Century Gothic" panose="020B0502020202020204" pitchFamily="34" charset="0"/>
            </a:rPr>
            <a:t>ELA: Reach for Reading</a:t>
          </a:r>
        </a:p>
      </dgm:t>
    </dgm:pt>
    <dgm:pt modelId="{829E8E1F-5E59-4657-BFEB-25472BDDAEA4}" type="parTrans" cxnId="{F074EBFF-9481-4F3E-A0E7-93EBA4F1EC81}">
      <dgm:prSet/>
      <dgm:spPr/>
      <dgm:t>
        <a:bodyPr/>
        <a:lstStyle/>
        <a:p>
          <a:endParaRPr lang="en-US"/>
        </a:p>
      </dgm:t>
    </dgm:pt>
    <dgm:pt modelId="{CCB83B63-C2A3-411C-AE51-24D9BF117BD8}" type="sibTrans" cxnId="{F074EBFF-9481-4F3E-A0E7-93EBA4F1EC81}">
      <dgm:prSet/>
      <dgm:spPr/>
      <dgm:t>
        <a:bodyPr/>
        <a:lstStyle/>
        <a:p>
          <a:endParaRPr lang="en-US"/>
        </a:p>
      </dgm:t>
    </dgm:pt>
    <dgm:pt modelId="{17894C26-F3B9-45B2-842E-1B5D9AFD748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200" dirty="0">
              <a:latin typeface="Century Gothic" panose="020B0502020202020204" pitchFamily="34" charset="0"/>
            </a:rPr>
            <a:t>Math: My Math</a:t>
          </a:r>
        </a:p>
      </dgm:t>
    </dgm:pt>
    <dgm:pt modelId="{A4F89ACC-572F-4B67-9DDC-C8C3DA00C180}" type="parTrans" cxnId="{60AF5B26-B318-4C51-89A1-B9AC98680EFD}">
      <dgm:prSet/>
      <dgm:spPr/>
      <dgm:t>
        <a:bodyPr/>
        <a:lstStyle/>
        <a:p>
          <a:endParaRPr lang="en-US"/>
        </a:p>
      </dgm:t>
    </dgm:pt>
    <dgm:pt modelId="{987EE2BC-CF09-4ED4-8D3C-03BC3446695A}" type="sibTrans" cxnId="{60AF5B26-B318-4C51-89A1-B9AC98680EFD}">
      <dgm:prSet/>
      <dgm:spPr/>
      <dgm:t>
        <a:bodyPr/>
        <a:lstStyle/>
        <a:p>
          <a:endParaRPr lang="en-US"/>
        </a:p>
      </dgm:t>
    </dgm:pt>
    <dgm:pt modelId="{FC2A9834-7877-4309-BFB4-5DE1C27DA77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200" dirty="0">
              <a:latin typeface="Century Gothic" panose="020B0502020202020204" pitchFamily="34" charset="0"/>
            </a:rPr>
            <a:t>Science: Inspire </a:t>
          </a:r>
        </a:p>
      </dgm:t>
    </dgm:pt>
    <dgm:pt modelId="{AD044839-1178-416A-BD9F-67150FC3CFB2}" type="parTrans" cxnId="{968F1971-7186-4E06-B870-95C5E8DC3D77}">
      <dgm:prSet/>
      <dgm:spPr/>
      <dgm:t>
        <a:bodyPr/>
        <a:lstStyle/>
        <a:p>
          <a:endParaRPr lang="en-US"/>
        </a:p>
      </dgm:t>
    </dgm:pt>
    <dgm:pt modelId="{D37B4A8C-1623-4960-95A7-954BA358F6A8}" type="sibTrans" cxnId="{968F1971-7186-4E06-B870-95C5E8DC3D77}">
      <dgm:prSet/>
      <dgm:spPr/>
      <dgm:t>
        <a:bodyPr/>
        <a:lstStyle/>
        <a:p>
          <a:endParaRPr lang="en-US"/>
        </a:p>
      </dgm:t>
    </dgm:pt>
    <dgm:pt modelId="{118E25EB-6AE6-4388-84EF-0651F691DBB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200" dirty="0">
              <a:latin typeface="Century Gothic" panose="020B0502020202020204" pitchFamily="34" charset="0"/>
            </a:rPr>
            <a:t>Social Studies: Mc Graw Hill</a:t>
          </a:r>
        </a:p>
      </dgm:t>
    </dgm:pt>
    <dgm:pt modelId="{67398A7B-FA36-469E-BA6F-37E2057654DD}" type="parTrans" cxnId="{7ECAC20D-B3A7-4EE9-95A2-AC41FDCE0D6E}">
      <dgm:prSet/>
      <dgm:spPr/>
      <dgm:t>
        <a:bodyPr/>
        <a:lstStyle/>
        <a:p>
          <a:endParaRPr lang="en-US"/>
        </a:p>
      </dgm:t>
    </dgm:pt>
    <dgm:pt modelId="{E45AE045-BD3E-44EC-A88C-77E771582EFF}" type="sibTrans" cxnId="{7ECAC20D-B3A7-4EE9-95A2-AC41FDCE0D6E}">
      <dgm:prSet/>
      <dgm:spPr/>
      <dgm:t>
        <a:bodyPr/>
        <a:lstStyle/>
        <a:p>
          <a:endParaRPr lang="en-US"/>
        </a:p>
      </dgm:t>
    </dgm:pt>
    <dgm:pt modelId="{CB18444A-BC87-417C-9563-50D5E46B4B4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Century Gothic" panose="020B0502020202020204" pitchFamily="34" charset="0"/>
            </a:rPr>
            <a:t>SEL (Social Emotional Learning): Satchel Pulse &amp; Second Step </a:t>
          </a:r>
        </a:p>
      </dgm:t>
    </dgm:pt>
    <dgm:pt modelId="{9E9D0778-5C78-4EDC-B1CB-522108F91AC3}" type="parTrans" cxnId="{83A5448B-ADCE-46A7-A014-E271974F6571}">
      <dgm:prSet/>
      <dgm:spPr/>
      <dgm:t>
        <a:bodyPr/>
        <a:lstStyle/>
        <a:p>
          <a:endParaRPr lang="en-US"/>
        </a:p>
      </dgm:t>
    </dgm:pt>
    <dgm:pt modelId="{8DA417B8-8D7A-4B02-8FC1-A0947C947606}" type="sibTrans" cxnId="{83A5448B-ADCE-46A7-A014-E271974F6571}">
      <dgm:prSet/>
      <dgm:spPr/>
      <dgm:t>
        <a:bodyPr/>
        <a:lstStyle/>
        <a:p>
          <a:endParaRPr lang="en-US"/>
        </a:p>
      </dgm:t>
    </dgm:pt>
    <dgm:pt modelId="{A2996DD7-8CD4-4E79-A4B5-D53D87D40A70}" type="pres">
      <dgm:prSet presAssocID="{1AB533A0-4BA5-48BE-A1F6-706EB7BB0ACE}" presName="root" presStyleCnt="0">
        <dgm:presLayoutVars>
          <dgm:dir/>
          <dgm:resizeHandles val="exact"/>
        </dgm:presLayoutVars>
      </dgm:prSet>
      <dgm:spPr/>
    </dgm:pt>
    <dgm:pt modelId="{4F7B849C-72F8-4990-9B55-5D4A4A7CCC6C}" type="pres">
      <dgm:prSet presAssocID="{F3C2B62C-D8BA-43D1-B8F0-AC194E3E8CE1}" presName="compNode" presStyleCnt="0"/>
      <dgm:spPr/>
    </dgm:pt>
    <dgm:pt modelId="{3DEF681D-9154-49D0-A25A-BDCF46A980A8}" type="pres">
      <dgm:prSet presAssocID="{F3C2B62C-D8BA-43D1-B8F0-AC194E3E8CE1}" presName="bgRect" presStyleLbl="bgShp" presStyleIdx="0" presStyleCnt="5" custLinFactNeighborX="675"/>
      <dgm:spPr/>
    </dgm:pt>
    <dgm:pt modelId="{46C41EE1-5F95-427F-980E-9DEFB5CEE1F7}" type="pres">
      <dgm:prSet presAssocID="{F3C2B62C-D8BA-43D1-B8F0-AC194E3E8CE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54568582-440D-43FF-BCD9-65FD8E018611}" type="pres">
      <dgm:prSet presAssocID="{F3C2B62C-D8BA-43D1-B8F0-AC194E3E8CE1}" presName="spaceRect" presStyleCnt="0"/>
      <dgm:spPr/>
    </dgm:pt>
    <dgm:pt modelId="{6575CAB0-26EB-453D-A917-241CFECFFE55}" type="pres">
      <dgm:prSet presAssocID="{F3C2B62C-D8BA-43D1-B8F0-AC194E3E8CE1}" presName="parTx" presStyleLbl="revTx" presStyleIdx="0" presStyleCnt="5">
        <dgm:presLayoutVars>
          <dgm:chMax val="0"/>
          <dgm:chPref val="0"/>
        </dgm:presLayoutVars>
      </dgm:prSet>
      <dgm:spPr/>
    </dgm:pt>
    <dgm:pt modelId="{7D5BDCDB-957E-4613-ABEA-6FBC15C5C748}" type="pres">
      <dgm:prSet presAssocID="{CCB83B63-C2A3-411C-AE51-24D9BF117BD8}" presName="sibTrans" presStyleCnt="0"/>
      <dgm:spPr/>
    </dgm:pt>
    <dgm:pt modelId="{086600C2-D0FE-4175-A995-7EE1BD2E0E22}" type="pres">
      <dgm:prSet presAssocID="{17894C26-F3B9-45B2-842E-1B5D9AFD748B}" presName="compNode" presStyleCnt="0"/>
      <dgm:spPr/>
    </dgm:pt>
    <dgm:pt modelId="{E2F09BB1-4AFB-42BE-AF09-E59E8A492FC5}" type="pres">
      <dgm:prSet presAssocID="{17894C26-F3B9-45B2-842E-1B5D9AFD748B}" presName="bgRect" presStyleLbl="bgShp" presStyleIdx="1" presStyleCnt="5"/>
      <dgm:spPr/>
    </dgm:pt>
    <dgm:pt modelId="{C64C03F7-F748-4CA9-8C87-2837248D7FCD}" type="pres">
      <dgm:prSet presAssocID="{17894C26-F3B9-45B2-842E-1B5D9AFD748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5CCEF3D6-1F99-4CE0-9324-4E4EB084B94E}" type="pres">
      <dgm:prSet presAssocID="{17894C26-F3B9-45B2-842E-1B5D9AFD748B}" presName="spaceRect" presStyleCnt="0"/>
      <dgm:spPr/>
    </dgm:pt>
    <dgm:pt modelId="{DEE96DEA-21A3-4DBA-86A7-3FF60F9E00B1}" type="pres">
      <dgm:prSet presAssocID="{17894C26-F3B9-45B2-842E-1B5D9AFD748B}" presName="parTx" presStyleLbl="revTx" presStyleIdx="1" presStyleCnt="5">
        <dgm:presLayoutVars>
          <dgm:chMax val="0"/>
          <dgm:chPref val="0"/>
        </dgm:presLayoutVars>
      </dgm:prSet>
      <dgm:spPr/>
    </dgm:pt>
    <dgm:pt modelId="{CD10834F-A34C-487F-A240-C5D06C2EBE12}" type="pres">
      <dgm:prSet presAssocID="{987EE2BC-CF09-4ED4-8D3C-03BC3446695A}" presName="sibTrans" presStyleCnt="0"/>
      <dgm:spPr/>
    </dgm:pt>
    <dgm:pt modelId="{083D7B0F-D040-4728-B7A2-A30181429576}" type="pres">
      <dgm:prSet presAssocID="{FC2A9834-7877-4309-BFB4-5DE1C27DA779}" presName="compNode" presStyleCnt="0"/>
      <dgm:spPr/>
    </dgm:pt>
    <dgm:pt modelId="{885F394D-CAB6-4613-8D29-1D2EB6C7F06C}" type="pres">
      <dgm:prSet presAssocID="{FC2A9834-7877-4309-BFB4-5DE1C27DA779}" presName="bgRect" presStyleLbl="bgShp" presStyleIdx="2" presStyleCnt="5"/>
      <dgm:spPr/>
    </dgm:pt>
    <dgm:pt modelId="{2F9DD7F7-475A-4DA4-8D16-C80D316E0965}" type="pres">
      <dgm:prSet presAssocID="{FC2A9834-7877-4309-BFB4-5DE1C27DA77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F665978E-87BC-4C0E-8F8D-F937CD499BF1}" type="pres">
      <dgm:prSet presAssocID="{FC2A9834-7877-4309-BFB4-5DE1C27DA779}" presName="spaceRect" presStyleCnt="0"/>
      <dgm:spPr/>
    </dgm:pt>
    <dgm:pt modelId="{F486B44E-D0F6-4C54-9138-66DCE85E2F45}" type="pres">
      <dgm:prSet presAssocID="{FC2A9834-7877-4309-BFB4-5DE1C27DA779}" presName="parTx" presStyleLbl="revTx" presStyleIdx="2" presStyleCnt="5">
        <dgm:presLayoutVars>
          <dgm:chMax val="0"/>
          <dgm:chPref val="0"/>
        </dgm:presLayoutVars>
      </dgm:prSet>
      <dgm:spPr/>
    </dgm:pt>
    <dgm:pt modelId="{B53A77D9-8EB7-4456-92CC-6D8169B15A38}" type="pres">
      <dgm:prSet presAssocID="{D37B4A8C-1623-4960-95A7-954BA358F6A8}" presName="sibTrans" presStyleCnt="0"/>
      <dgm:spPr/>
    </dgm:pt>
    <dgm:pt modelId="{03152C7C-81A1-4FF0-A722-B6FA4A750EA2}" type="pres">
      <dgm:prSet presAssocID="{118E25EB-6AE6-4388-84EF-0651F691DBB3}" presName="compNode" presStyleCnt="0"/>
      <dgm:spPr/>
    </dgm:pt>
    <dgm:pt modelId="{4DC056E3-88F9-4054-B497-7E067CAB635D}" type="pres">
      <dgm:prSet presAssocID="{118E25EB-6AE6-4388-84EF-0651F691DBB3}" presName="bgRect" presStyleLbl="bgShp" presStyleIdx="3" presStyleCnt="5"/>
      <dgm:spPr/>
    </dgm:pt>
    <dgm:pt modelId="{C866BDE0-0F01-4DCF-A254-2123BFF0CCB6}" type="pres">
      <dgm:prSet presAssocID="{118E25EB-6AE6-4388-84EF-0651F691DBB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untains"/>
        </a:ext>
      </dgm:extLst>
    </dgm:pt>
    <dgm:pt modelId="{FFD9C137-69DD-4DF0-83E3-E7A6E9921449}" type="pres">
      <dgm:prSet presAssocID="{118E25EB-6AE6-4388-84EF-0651F691DBB3}" presName="spaceRect" presStyleCnt="0"/>
      <dgm:spPr/>
    </dgm:pt>
    <dgm:pt modelId="{FC591DBA-7EB0-417A-8967-F08F5F92C953}" type="pres">
      <dgm:prSet presAssocID="{118E25EB-6AE6-4388-84EF-0651F691DBB3}" presName="parTx" presStyleLbl="revTx" presStyleIdx="3" presStyleCnt="5">
        <dgm:presLayoutVars>
          <dgm:chMax val="0"/>
          <dgm:chPref val="0"/>
        </dgm:presLayoutVars>
      </dgm:prSet>
      <dgm:spPr/>
    </dgm:pt>
    <dgm:pt modelId="{EC00E947-7CED-4BB4-A7B2-335CAC7D1F1E}" type="pres">
      <dgm:prSet presAssocID="{E45AE045-BD3E-44EC-A88C-77E771582EFF}" presName="sibTrans" presStyleCnt="0"/>
      <dgm:spPr/>
    </dgm:pt>
    <dgm:pt modelId="{5CA6987F-8472-4307-8AC6-289FEB808881}" type="pres">
      <dgm:prSet presAssocID="{CB18444A-BC87-417C-9563-50D5E46B4B4D}" presName="compNode" presStyleCnt="0"/>
      <dgm:spPr/>
    </dgm:pt>
    <dgm:pt modelId="{94FA3E4A-764C-45D2-9812-B33492F2C25B}" type="pres">
      <dgm:prSet presAssocID="{CB18444A-BC87-417C-9563-50D5E46B4B4D}" presName="bgRect" presStyleLbl="bgShp" presStyleIdx="4" presStyleCnt="5"/>
      <dgm:spPr/>
    </dgm:pt>
    <dgm:pt modelId="{C00C3176-C914-468C-96BC-76AFBE0CEF0C}" type="pres">
      <dgm:prSet presAssocID="{CB18444A-BC87-417C-9563-50D5E46B4B4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yes"/>
        </a:ext>
      </dgm:extLst>
    </dgm:pt>
    <dgm:pt modelId="{6B382219-EEB1-465C-8CAD-143DAD7C1835}" type="pres">
      <dgm:prSet presAssocID="{CB18444A-BC87-417C-9563-50D5E46B4B4D}" presName="spaceRect" presStyleCnt="0"/>
      <dgm:spPr/>
    </dgm:pt>
    <dgm:pt modelId="{69A0F32B-62F3-46D6-A492-F1899E4ED67E}" type="pres">
      <dgm:prSet presAssocID="{CB18444A-BC87-417C-9563-50D5E46B4B4D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70D3DA04-8746-4571-B5AD-48B4AE535296}" type="presOf" srcId="{F3C2B62C-D8BA-43D1-B8F0-AC194E3E8CE1}" destId="{6575CAB0-26EB-453D-A917-241CFECFFE55}" srcOrd="0" destOrd="0" presId="urn:microsoft.com/office/officeart/2018/2/layout/IconVerticalSolidList"/>
    <dgm:cxn modelId="{E5DF6809-3F8B-412F-B6E3-0F0E32F10C48}" type="presOf" srcId="{FC2A9834-7877-4309-BFB4-5DE1C27DA779}" destId="{F486B44E-D0F6-4C54-9138-66DCE85E2F45}" srcOrd="0" destOrd="0" presId="urn:microsoft.com/office/officeart/2018/2/layout/IconVerticalSolidList"/>
    <dgm:cxn modelId="{7ECAC20D-B3A7-4EE9-95A2-AC41FDCE0D6E}" srcId="{1AB533A0-4BA5-48BE-A1F6-706EB7BB0ACE}" destId="{118E25EB-6AE6-4388-84EF-0651F691DBB3}" srcOrd="3" destOrd="0" parTransId="{67398A7B-FA36-469E-BA6F-37E2057654DD}" sibTransId="{E45AE045-BD3E-44EC-A88C-77E771582EFF}"/>
    <dgm:cxn modelId="{60AF5B26-B318-4C51-89A1-B9AC98680EFD}" srcId="{1AB533A0-4BA5-48BE-A1F6-706EB7BB0ACE}" destId="{17894C26-F3B9-45B2-842E-1B5D9AFD748B}" srcOrd="1" destOrd="0" parTransId="{A4F89ACC-572F-4B67-9DDC-C8C3DA00C180}" sibTransId="{987EE2BC-CF09-4ED4-8D3C-03BC3446695A}"/>
    <dgm:cxn modelId="{26480B69-CF5E-4662-B52C-A498C3DE8362}" type="presOf" srcId="{CB18444A-BC87-417C-9563-50D5E46B4B4D}" destId="{69A0F32B-62F3-46D6-A492-F1899E4ED67E}" srcOrd="0" destOrd="0" presId="urn:microsoft.com/office/officeart/2018/2/layout/IconVerticalSolidList"/>
    <dgm:cxn modelId="{968F1971-7186-4E06-B870-95C5E8DC3D77}" srcId="{1AB533A0-4BA5-48BE-A1F6-706EB7BB0ACE}" destId="{FC2A9834-7877-4309-BFB4-5DE1C27DA779}" srcOrd="2" destOrd="0" parTransId="{AD044839-1178-416A-BD9F-67150FC3CFB2}" sibTransId="{D37B4A8C-1623-4960-95A7-954BA358F6A8}"/>
    <dgm:cxn modelId="{5709F977-CEA9-4DC4-BD07-E1512A03AE5F}" type="presOf" srcId="{1AB533A0-4BA5-48BE-A1F6-706EB7BB0ACE}" destId="{A2996DD7-8CD4-4E79-A4B5-D53D87D40A70}" srcOrd="0" destOrd="0" presId="urn:microsoft.com/office/officeart/2018/2/layout/IconVerticalSolidList"/>
    <dgm:cxn modelId="{83A5448B-ADCE-46A7-A014-E271974F6571}" srcId="{1AB533A0-4BA5-48BE-A1F6-706EB7BB0ACE}" destId="{CB18444A-BC87-417C-9563-50D5E46B4B4D}" srcOrd="4" destOrd="0" parTransId="{9E9D0778-5C78-4EDC-B1CB-522108F91AC3}" sibTransId="{8DA417B8-8D7A-4B02-8FC1-A0947C947606}"/>
    <dgm:cxn modelId="{5CD757BC-FB5B-49EA-8A5B-50A06AD1AC0A}" type="presOf" srcId="{17894C26-F3B9-45B2-842E-1B5D9AFD748B}" destId="{DEE96DEA-21A3-4DBA-86A7-3FF60F9E00B1}" srcOrd="0" destOrd="0" presId="urn:microsoft.com/office/officeart/2018/2/layout/IconVerticalSolidList"/>
    <dgm:cxn modelId="{343857FA-79F9-4A2A-B96C-25DEACBD9A24}" type="presOf" srcId="{118E25EB-6AE6-4388-84EF-0651F691DBB3}" destId="{FC591DBA-7EB0-417A-8967-F08F5F92C953}" srcOrd="0" destOrd="0" presId="urn:microsoft.com/office/officeart/2018/2/layout/IconVerticalSolidList"/>
    <dgm:cxn modelId="{F074EBFF-9481-4F3E-A0E7-93EBA4F1EC81}" srcId="{1AB533A0-4BA5-48BE-A1F6-706EB7BB0ACE}" destId="{F3C2B62C-D8BA-43D1-B8F0-AC194E3E8CE1}" srcOrd="0" destOrd="0" parTransId="{829E8E1F-5E59-4657-BFEB-25472BDDAEA4}" sibTransId="{CCB83B63-C2A3-411C-AE51-24D9BF117BD8}"/>
    <dgm:cxn modelId="{10334078-904B-4325-9FBC-690702D1E17E}" type="presParOf" srcId="{A2996DD7-8CD4-4E79-A4B5-D53D87D40A70}" destId="{4F7B849C-72F8-4990-9B55-5D4A4A7CCC6C}" srcOrd="0" destOrd="0" presId="urn:microsoft.com/office/officeart/2018/2/layout/IconVerticalSolidList"/>
    <dgm:cxn modelId="{EF84C41B-B3B3-4AF9-BA40-EA1CD93ECC5E}" type="presParOf" srcId="{4F7B849C-72F8-4990-9B55-5D4A4A7CCC6C}" destId="{3DEF681D-9154-49D0-A25A-BDCF46A980A8}" srcOrd="0" destOrd="0" presId="urn:microsoft.com/office/officeart/2018/2/layout/IconVerticalSolidList"/>
    <dgm:cxn modelId="{A6851DE8-909D-43C9-9234-B76D95F69E59}" type="presParOf" srcId="{4F7B849C-72F8-4990-9B55-5D4A4A7CCC6C}" destId="{46C41EE1-5F95-427F-980E-9DEFB5CEE1F7}" srcOrd="1" destOrd="0" presId="urn:microsoft.com/office/officeart/2018/2/layout/IconVerticalSolidList"/>
    <dgm:cxn modelId="{B785CF47-CEDE-438C-B0D1-DB4756CB94EA}" type="presParOf" srcId="{4F7B849C-72F8-4990-9B55-5D4A4A7CCC6C}" destId="{54568582-440D-43FF-BCD9-65FD8E018611}" srcOrd="2" destOrd="0" presId="urn:microsoft.com/office/officeart/2018/2/layout/IconVerticalSolidList"/>
    <dgm:cxn modelId="{92102B56-6985-46F1-B12F-542499CE782F}" type="presParOf" srcId="{4F7B849C-72F8-4990-9B55-5D4A4A7CCC6C}" destId="{6575CAB0-26EB-453D-A917-241CFECFFE55}" srcOrd="3" destOrd="0" presId="urn:microsoft.com/office/officeart/2018/2/layout/IconVerticalSolidList"/>
    <dgm:cxn modelId="{CDC22F28-544D-4795-BE3C-9EBF896BE38F}" type="presParOf" srcId="{A2996DD7-8CD4-4E79-A4B5-D53D87D40A70}" destId="{7D5BDCDB-957E-4613-ABEA-6FBC15C5C748}" srcOrd="1" destOrd="0" presId="urn:microsoft.com/office/officeart/2018/2/layout/IconVerticalSolidList"/>
    <dgm:cxn modelId="{154AB711-C9A2-4EAD-AC24-9F0D7022C3B9}" type="presParOf" srcId="{A2996DD7-8CD4-4E79-A4B5-D53D87D40A70}" destId="{086600C2-D0FE-4175-A995-7EE1BD2E0E22}" srcOrd="2" destOrd="0" presId="urn:microsoft.com/office/officeart/2018/2/layout/IconVerticalSolidList"/>
    <dgm:cxn modelId="{A146B546-FBCB-40CB-BDF3-04059E2D13EF}" type="presParOf" srcId="{086600C2-D0FE-4175-A995-7EE1BD2E0E22}" destId="{E2F09BB1-4AFB-42BE-AF09-E59E8A492FC5}" srcOrd="0" destOrd="0" presId="urn:microsoft.com/office/officeart/2018/2/layout/IconVerticalSolidList"/>
    <dgm:cxn modelId="{6138C00C-472E-4014-A304-6B212BAAAAB9}" type="presParOf" srcId="{086600C2-D0FE-4175-A995-7EE1BD2E0E22}" destId="{C64C03F7-F748-4CA9-8C87-2837248D7FCD}" srcOrd="1" destOrd="0" presId="urn:microsoft.com/office/officeart/2018/2/layout/IconVerticalSolidList"/>
    <dgm:cxn modelId="{FE35C31B-DCA8-4FA6-9907-DE83B244CEEA}" type="presParOf" srcId="{086600C2-D0FE-4175-A995-7EE1BD2E0E22}" destId="{5CCEF3D6-1F99-4CE0-9324-4E4EB084B94E}" srcOrd="2" destOrd="0" presId="urn:microsoft.com/office/officeart/2018/2/layout/IconVerticalSolidList"/>
    <dgm:cxn modelId="{2D8B7F55-BAB7-4B17-809A-C1D30C043F63}" type="presParOf" srcId="{086600C2-D0FE-4175-A995-7EE1BD2E0E22}" destId="{DEE96DEA-21A3-4DBA-86A7-3FF60F9E00B1}" srcOrd="3" destOrd="0" presId="urn:microsoft.com/office/officeart/2018/2/layout/IconVerticalSolidList"/>
    <dgm:cxn modelId="{12E69AD9-0918-4E81-BD6A-53D61773BD28}" type="presParOf" srcId="{A2996DD7-8CD4-4E79-A4B5-D53D87D40A70}" destId="{CD10834F-A34C-487F-A240-C5D06C2EBE12}" srcOrd="3" destOrd="0" presId="urn:microsoft.com/office/officeart/2018/2/layout/IconVerticalSolidList"/>
    <dgm:cxn modelId="{8DB0FC46-DF16-45F0-B7B5-CD12A3D76E69}" type="presParOf" srcId="{A2996DD7-8CD4-4E79-A4B5-D53D87D40A70}" destId="{083D7B0F-D040-4728-B7A2-A30181429576}" srcOrd="4" destOrd="0" presId="urn:microsoft.com/office/officeart/2018/2/layout/IconVerticalSolidList"/>
    <dgm:cxn modelId="{EA0876B3-53A5-404F-8DF1-43789DDF39E9}" type="presParOf" srcId="{083D7B0F-D040-4728-B7A2-A30181429576}" destId="{885F394D-CAB6-4613-8D29-1D2EB6C7F06C}" srcOrd="0" destOrd="0" presId="urn:microsoft.com/office/officeart/2018/2/layout/IconVerticalSolidList"/>
    <dgm:cxn modelId="{F5B33775-20E6-4C36-9FD1-3253D4156C92}" type="presParOf" srcId="{083D7B0F-D040-4728-B7A2-A30181429576}" destId="{2F9DD7F7-475A-4DA4-8D16-C80D316E0965}" srcOrd="1" destOrd="0" presId="urn:microsoft.com/office/officeart/2018/2/layout/IconVerticalSolidList"/>
    <dgm:cxn modelId="{92607976-BC3C-4FB5-84B4-826EF8A16793}" type="presParOf" srcId="{083D7B0F-D040-4728-B7A2-A30181429576}" destId="{F665978E-87BC-4C0E-8F8D-F937CD499BF1}" srcOrd="2" destOrd="0" presId="urn:microsoft.com/office/officeart/2018/2/layout/IconVerticalSolidList"/>
    <dgm:cxn modelId="{93FAF3C3-1F11-4CCC-9994-31C714023FFF}" type="presParOf" srcId="{083D7B0F-D040-4728-B7A2-A30181429576}" destId="{F486B44E-D0F6-4C54-9138-66DCE85E2F45}" srcOrd="3" destOrd="0" presId="urn:microsoft.com/office/officeart/2018/2/layout/IconVerticalSolidList"/>
    <dgm:cxn modelId="{22E0F34B-BA2C-49EA-B738-048EDC18AE2C}" type="presParOf" srcId="{A2996DD7-8CD4-4E79-A4B5-D53D87D40A70}" destId="{B53A77D9-8EB7-4456-92CC-6D8169B15A38}" srcOrd="5" destOrd="0" presId="urn:microsoft.com/office/officeart/2018/2/layout/IconVerticalSolidList"/>
    <dgm:cxn modelId="{0BE442A3-6AEC-4374-8A9F-AEE916E1DF15}" type="presParOf" srcId="{A2996DD7-8CD4-4E79-A4B5-D53D87D40A70}" destId="{03152C7C-81A1-4FF0-A722-B6FA4A750EA2}" srcOrd="6" destOrd="0" presId="urn:microsoft.com/office/officeart/2018/2/layout/IconVerticalSolidList"/>
    <dgm:cxn modelId="{9A0EEBBD-A5AB-477F-B4CA-231260A6DBF7}" type="presParOf" srcId="{03152C7C-81A1-4FF0-A722-B6FA4A750EA2}" destId="{4DC056E3-88F9-4054-B497-7E067CAB635D}" srcOrd="0" destOrd="0" presId="urn:microsoft.com/office/officeart/2018/2/layout/IconVerticalSolidList"/>
    <dgm:cxn modelId="{3EDC2A1C-FC95-4EB9-B081-9210F160B7DF}" type="presParOf" srcId="{03152C7C-81A1-4FF0-A722-B6FA4A750EA2}" destId="{C866BDE0-0F01-4DCF-A254-2123BFF0CCB6}" srcOrd="1" destOrd="0" presId="urn:microsoft.com/office/officeart/2018/2/layout/IconVerticalSolidList"/>
    <dgm:cxn modelId="{C1D34986-7060-4532-AD6F-84B2E0B291E6}" type="presParOf" srcId="{03152C7C-81A1-4FF0-A722-B6FA4A750EA2}" destId="{FFD9C137-69DD-4DF0-83E3-E7A6E9921449}" srcOrd="2" destOrd="0" presId="urn:microsoft.com/office/officeart/2018/2/layout/IconVerticalSolidList"/>
    <dgm:cxn modelId="{E3F1ED7D-DE5D-457D-BB71-5FA8EE1A70EF}" type="presParOf" srcId="{03152C7C-81A1-4FF0-A722-B6FA4A750EA2}" destId="{FC591DBA-7EB0-417A-8967-F08F5F92C953}" srcOrd="3" destOrd="0" presId="urn:microsoft.com/office/officeart/2018/2/layout/IconVerticalSolidList"/>
    <dgm:cxn modelId="{041BEAC4-7645-4AB1-940B-D219653F4194}" type="presParOf" srcId="{A2996DD7-8CD4-4E79-A4B5-D53D87D40A70}" destId="{EC00E947-7CED-4BB4-A7B2-335CAC7D1F1E}" srcOrd="7" destOrd="0" presId="urn:microsoft.com/office/officeart/2018/2/layout/IconVerticalSolidList"/>
    <dgm:cxn modelId="{5A7DD9C8-B610-42FB-BA77-C42A4A2E7147}" type="presParOf" srcId="{A2996DD7-8CD4-4E79-A4B5-D53D87D40A70}" destId="{5CA6987F-8472-4307-8AC6-289FEB808881}" srcOrd="8" destOrd="0" presId="urn:microsoft.com/office/officeart/2018/2/layout/IconVerticalSolidList"/>
    <dgm:cxn modelId="{D9E1C253-E4BB-4418-BCEE-5D81FEB8B956}" type="presParOf" srcId="{5CA6987F-8472-4307-8AC6-289FEB808881}" destId="{94FA3E4A-764C-45D2-9812-B33492F2C25B}" srcOrd="0" destOrd="0" presId="urn:microsoft.com/office/officeart/2018/2/layout/IconVerticalSolidList"/>
    <dgm:cxn modelId="{5EFE40B0-21B5-49F6-ACD2-0B4D020E7C78}" type="presParOf" srcId="{5CA6987F-8472-4307-8AC6-289FEB808881}" destId="{C00C3176-C914-468C-96BC-76AFBE0CEF0C}" srcOrd="1" destOrd="0" presId="urn:microsoft.com/office/officeart/2018/2/layout/IconVerticalSolidList"/>
    <dgm:cxn modelId="{DF9F1B14-35BE-4C26-8CE3-0AC18B24AF84}" type="presParOf" srcId="{5CA6987F-8472-4307-8AC6-289FEB808881}" destId="{6B382219-EEB1-465C-8CAD-143DAD7C1835}" srcOrd="2" destOrd="0" presId="urn:microsoft.com/office/officeart/2018/2/layout/IconVerticalSolidList"/>
    <dgm:cxn modelId="{267A022D-8692-4A38-8F26-AE99606B86C7}" type="presParOf" srcId="{5CA6987F-8472-4307-8AC6-289FEB808881}" destId="{69A0F32B-62F3-46D6-A492-F1899E4ED67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760466-5144-49D6-A0D6-98BFBA5F33D7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3F1D3A7-EF6B-4F79-AB7A-52F5F82F9A14}">
      <dgm:prSet custT="1"/>
      <dgm:spPr/>
      <dgm:t>
        <a:bodyPr/>
        <a:lstStyle/>
        <a:p>
          <a:r>
            <a:rPr lang="en-US" sz="2800" dirty="0">
              <a:latin typeface="Century Gothic" panose="020B0502020202020204" pitchFamily="34" charset="0"/>
            </a:rPr>
            <a:t>Progress Reports</a:t>
          </a:r>
        </a:p>
      </dgm:t>
    </dgm:pt>
    <dgm:pt modelId="{C4A8C406-E274-425F-8FEB-0DC1EA1F41DB}" type="parTrans" cxnId="{26D6256B-5902-4DFD-8DD8-A66206D1D5B7}">
      <dgm:prSet/>
      <dgm:spPr/>
      <dgm:t>
        <a:bodyPr/>
        <a:lstStyle/>
        <a:p>
          <a:endParaRPr lang="en-US"/>
        </a:p>
      </dgm:t>
    </dgm:pt>
    <dgm:pt modelId="{FD1C7529-5611-412F-A47D-B27FC8FE1316}" type="sibTrans" cxnId="{26D6256B-5902-4DFD-8DD8-A66206D1D5B7}">
      <dgm:prSet/>
      <dgm:spPr/>
      <dgm:t>
        <a:bodyPr/>
        <a:lstStyle/>
        <a:p>
          <a:endParaRPr lang="en-US"/>
        </a:p>
      </dgm:t>
    </dgm:pt>
    <dgm:pt modelId="{A3FF66C5-DE59-44E7-BC71-E0243A6D5033}">
      <dgm:prSet custT="1"/>
      <dgm:spPr/>
      <dgm:t>
        <a:bodyPr/>
        <a:lstStyle/>
        <a:p>
          <a:r>
            <a:rPr lang="en-US" sz="2800" dirty="0">
              <a:latin typeface="Century Gothic" panose="020B0502020202020204" pitchFamily="34" charset="0"/>
            </a:rPr>
            <a:t>Report Cards</a:t>
          </a:r>
        </a:p>
      </dgm:t>
    </dgm:pt>
    <dgm:pt modelId="{FF4189F6-7EC5-4FB2-BBB1-DD60009EC8DE}" type="parTrans" cxnId="{FA0A0499-A6E6-4A99-A501-68DF93297075}">
      <dgm:prSet/>
      <dgm:spPr/>
      <dgm:t>
        <a:bodyPr/>
        <a:lstStyle/>
        <a:p>
          <a:endParaRPr lang="en-US"/>
        </a:p>
      </dgm:t>
    </dgm:pt>
    <dgm:pt modelId="{7F306438-E671-4BFE-9C25-8BDB5B6548F6}" type="sibTrans" cxnId="{FA0A0499-A6E6-4A99-A501-68DF93297075}">
      <dgm:prSet/>
      <dgm:spPr/>
      <dgm:t>
        <a:bodyPr/>
        <a:lstStyle/>
        <a:p>
          <a:endParaRPr lang="en-US"/>
        </a:p>
      </dgm:t>
    </dgm:pt>
    <dgm:pt modelId="{224DE4EA-5C26-4754-B61B-3C17A4678DD1}">
      <dgm:prSet custT="1"/>
      <dgm:spPr/>
      <dgm:t>
        <a:bodyPr/>
        <a:lstStyle/>
        <a:p>
          <a:r>
            <a:rPr lang="en-US" sz="2800" b="0" dirty="0">
              <a:latin typeface="Century Gothic" panose="020B0502020202020204" pitchFamily="34" charset="0"/>
            </a:rPr>
            <a:t>Rubrics for projects and writing </a:t>
          </a:r>
        </a:p>
      </dgm:t>
    </dgm:pt>
    <dgm:pt modelId="{CD3A18B4-90D6-468C-B16C-CF50D3F685C1}" type="parTrans" cxnId="{3036319D-5712-482D-8214-2606C1AFC9EC}">
      <dgm:prSet/>
      <dgm:spPr/>
      <dgm:t>
        <a:bodyPr/>
        <a:lstStyle/>
        <a:p>
          <a:endParaRPr lang="en-US"/>
        </a:p>
      </dgm:t>
    </dgm:pt>
    <dgm:pt modelId="{44FD6FCF-6F38-4566-9D6A-B5DFEAD8B187}" type="sibTrans" cxnId="{3036319D-5712-482D-8214-2606C1AFC9EC}">
      <dgm:prSet/>
      <dgm:spPr/>
      <dgm:t>
        <a:bodyPr/>
        <a:lstStyle/>
        <a:p>
          <a:endParaRPr lang="en-US"/>
        </a:p>
      </dgm:t>
    </dgm:pt>
    <dgm:pt modelId="{049051EA-3F06-45D8-AA5D-AF935BCED423}" type="pres">
      <dgm:prSet presAssocID="{38760466-5144-49D6-A0D6-98BFBA5F33D7}" presName="root" presStyleCnt="0">
        <dgm:presLayoutVars>
          <dgm:dir/>
          <dgm:resizeHandles val="exact"/>
        </dgm:presLayoutVars>
      </dgm:prSet>
      <dgm:spPr/>
    </dgm:pt>
    <dgm:pt modelId="{5D870737-B6BB-4435-8618-4644818A73C8}" type="pres">
      <dgm:prSet presAssocID="{38760466-5144-49D6-A0D6-98BFBA5F33D7}" presName="container" presStyleCnt="0">
        <dgm:presLayoutVars>
          <dgm:dir/>
          <dgm:resizeHandles val="exact"/>
        </dgm:presLayoutVars>
      </dgm:prSet>
      <dgm:spPr/>
    </dgm:pt>
    <dgm:pt modelId="{F373CB2F-C0B0-481F-9C99-7C1C27080898}" type="pres">
      <dgm:prSet presAssocID="{B3F1D3A7-EF6B-4F79-AB7A-52F5F82F9A14}" presName="compNode" presStyleCnt="0"/>
      <dgm:spPr/>
    </dgm:pt>
    <dgm:pt modelId="{8E0B1F5D-C394-4DCD-914C-5988DBA4EF36}" type="pres">
      <dgm:prSet presAssocID="{B3F1D3A7-EF6B-4F79-AB7A-52F5F82F9A14}" presName="iconBgRect" presStyleLbl="bgShp" presStyleIdx="0" presStyleCnt="3"/>
      <dgm:spPr/>
    </dgm:pt>
    <dgm:pt modelId="{FFDC4295-798A-4C4F-B6E4-34277628F8B2}" type="pres">
      <dgm:prSet presAssocID="{B3F1D3A7-EF6B-4F79-AB7A-52F5F82F9A1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E1D25442-12F6-45A6-BDD0-DA9C1ABF4CEE}" type="pres">
      <dgm:prSet presAssocID="{B3F1D3A7-EF6B-4F79-AB7A-52F5F82F9A14}" presName="spaceRect" presStyleCnt="0"/>
      <dgm:spPr/>
    </dgm:pt>
    <dgm:pt modelId="{DDD16D00-B624-4CEB-92AD-4EEFA8622367}" type="pres">
      <dgm:prSet presAssocID="{B3F1D3A7-EF6B-4F79-AB7A-52F5F82F9A14}" presName="textRect" presStyleLbl="revTx" presStyleIdx="0" presStyleCnt="3" custScaleX="100998">
        <dgm:presLayoutVars>
          <dgm:chMax val="1"/>
          <dgm:chPref val="1"/>
        </dgm:presLayoutVars>
      </dgm:prSet>
      <dgm:spPr/>
    </dgm:pt>
    <dgm:pt modelId="{400B131E-799B-403F-8C67-67A8923DA18D}" type="pres">
      <dgm:prSet presAssocID="{FD1C7529-5611-412F-A47D-B27FC8FE1316}" presName="sibTrans" presStyleLbl="sibTrans2D1" presStyleIdx="0" presStyleCnt="0"/>
      <dgm:spPr/>
    </dgm:pt>
    <dgm:pt modelId="{B75921CC-E688-4F0F-B961-0121550BE1B9}" type="pres">
      <dgm:prSet presAssocID="{A3FF66C5-DE59-44E7-BC71-E0243A6D5033}" presName="compNode" presStyleCnt="0"/>
      <dgm:spPr/>
    </dgm:pt>
    <dgm:pt modelId="{9278FCAE-D2C1-4F21-97CE-F7C5751A9EF7}" type="pres">
      <dgm:prSet presAssocID="{A3FF66C5-DE59-44E7-BC71-E0243A6D5033}" presName="iconBgRect" presStyleLbl="bgShp" presStyleIdx="1" presStyleCnt="3"/>
      <dgm:spPr/>
    </dgm:pt>
    <dgm:pt modelId="{05D6A53C-CDD6-409F-8666-F02B60785AC2}" type="pres">
      <dgm:prSet presAssocID="{A3FF66C5-DE59-44E7-BC71-E0243A6D503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03B411CD-E924-43C8-9C27-677744219D48}" type="pres">
      <dgm:prSet presAssocID="{A3FF66C5-DE59-44E7-BC71-E0243A6D5033}" presName="spaceRect" presStyleCnt="0"/>
      <dgm:spPr/>
    </dgm:pt>
    <dgm:pt modelId="{EB8BCAA0-C06E-4096-BE96-2639F25C1CC4}" type="pres">
      <dgm:prSet presAssocID="{A3FF66C5-DE59-44E7-BC71-E0243A6D5033}" presName="textRect" presStyleLbl="revTx" presStyleIdx="1" presStyleCnt="3">
        <dgm:presLayoutVars>
          <dgm:chMax val="1"/>
          <dgm:chPref val="1"/>
        </dgm:presLayoutVars>
      </dgm:prSet>
      <dgm:spPr/>
    </dgm:pt>
    <dgm:pt modelId="{83C977F0-7BBE-4D23-8B7B-606FEC80F65B}" type="pres">
      <dgm:prSet presAssocID="{7F306438-E671-4BFE-9C25-8BDB5B6548F6}" presName="sibTrans" presStyleLbl="sibTrans2D1" presStyleIdx="0" presStyleCnt="0"/>
      <dgm:spPr/>
    </dgm:pt>
    <dgm:pt modelId="{E7865512-3D0B-4AB4-9A8A-9471DC163C94}" type="pres">
      <dgm:prSet presAssocID="{224DE4EA-5C26-4754-B61B-3C17A4678DD1}" presName="compNode" presStyleCnt="0"/>
      <dgm:spPr/>
    </dgm:pt>
    <dgm:pt modelId="{9969CD83-E53E-4DD9-9C71-E8654F74B0D2}" type="pres">
      <dgm:prSet presAssocID="{224DE4EA-5C26-4754-B61B-3C17A4678DD1}" presName="iconBgRect" presStyleLbl="bgShp" presStyleIdx="2" presStyleCnt="3"/>
      <dgm:spPr/>
    </dgm:pt>
    <dgm:pt modelId="{21993BC5-92A7-4A8A-841F-F75124AE7EAD}" type="pres">
      <dgm:prSet presAssocID="{224DE4EA-5C26-4754-B61B-3C17A4678DD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BF394BC1-76B8-4ED5-BF6B-9B9202BADBDC}" type="pres">
      <dgm:prSet presAssocID="{224DE4EA-5C26-4754-B61B-3C17A4678DD1}" presName="spaceRect" presStyleCnt="0"/>
      <dgm:spPr/>
    </dgm:pt>
    <dgm:pt modelId="{7B914FC6-33D6-4B5D-8AD6-D6710AD72E5F}" type="pres">
      <dgm:prSet presAssocID="{224DE4EA-5C26-4754-B61B-3C17A4678DD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866CF00-A68F-4BB7-BC77-EC41DC499318}" type="presOf" srcId="{7F306438-E671-4BFE-9C25-8BDB5B6548F6}" destId="{83C977F0-7BBE-4D23-8B7B-606FEC80F65B}" srcOrd="0" destOrd="0" presId="urn:microsoft.com/office/officeart/2018/2/layout/IconCircleList"/>
    <dgm:cxn modelId="{1E7F5142-1EE2-4755-A2E7-A872EB87AD39}" type="presOf" srcId="{A3FF66C5-DE59-44E7-BC71-E0243A6D5033}" destId="{EB8BCAA0-C06E-4096-BE96-2639F25C1CC4}" srcOrd="0" destOrd="0" presId="urn:microsoft.com/office/officeart/2018/2/layout/IconCircleList"/>
    <dgm:cxn modelId="{26D6256B-5902-4DFD-8DD8-A66206D1D5B7}" srcId="{38760466-5144-49D6-A0D6-98BFBA5F33D7}" destId="{B3F1D3A7-EF6B-4F79-AB7A-52F5F82F9A14}" srcOrd="0" destOrd="0" parTransId="{C4A8C406-E274-425F-8FEB-0DC1EA1F41DB}" sibTransId="{FD1C7529-5611-412F-A47D-B27FC8FE1316}"/>
    <dgm:cxn modelId="{1019F37B-5983-4E1B-889A-ED00416697B4}" type="presOf" srcId="{B3F1D3A7-EF6B-4F79-AB7A-52F5F82F9A14}" destId="{DDD16D00-B624-4CEB-92AD-4EEFA8622367}" srcOrd="0" destOrd="0" presId="urn:microsoft.com/office/officeart/2018/2/layout/IconCircleList"/>
    <dgm:cxn modelId="{FA0A0499-A6E6-4A99-A501-68DF93297075}" srcId="{38760466-5144-49D6-A0D6-98BFBA5F33D7}" destId="{A3FF66C5-DE59-44E7-BC71-E0243A6D5033}" srcOrd="1" destOrd="0" parTransId="{FF4189F6-7EC5-4FB2-BBB1-DD60009EC8DE}" sibTransId="{7F306438-E671-4BFE-9C25-8BDB5B6548F6}"/>
    <dgm:cxn modelId="{3036319D-5712-482D-8214-2606C1AFC9EC}" srcId="{38760466-5144-49D6-A0D6-98BFBA5F33D7}" destId="{224DE4EA-5C26-4754-B61B-3C17A4678DD1}" srcOrd="2" destOrd="0" parTransId="{CD3A18B4-90D6-468C-B16C-CF50D3F685C1}" sibTransId="{44FD6FCF-6F38-4566-9D6A-B5DFEAD8B187}"/>
    <dgm:cxn modelId="{749745A7-C7BD-4728-A79B-66EF55464537}" type="presOf" srcId="{38760466-5144-49D6-A0D6-98BFBA5F33D7}" destId="{049051EA-3F06-45D8-AA5D-AF935BCED423}" srcOrd="0" destOrd="0" presId="urn:microsoft.com/office/officeart/2018/2/layout/IconCircleList"/>
    <dgm:cxn modelId="{A7733DDB-E3F3-403F-B6B4-61E6FDCD50CE}" type="presOf" srcId="{224DE4EA-5C26-4754-B61B-3C17A4678DD1}" destId="{7B914FC6-33D6-4B5D-8AD6-D6710AD72E5F}" srcOrd="0" destOrd="0" presId="urn:microsoft.com/office/officeart/2018/2/layout/IconCircleList"/>
    <dgm:cxn modelId="{80308EE1-EF6C-4732-9C26-7A014CB27C5F}" type="presOf" srcId="{FD1C7529-5611-412F-A47D-B27FC8FE1316}" destId="{400B131E-799B-403F-8C67-67A8923DA18D}" srcOrd="0" destOrd="0" presId="urn:microsoft.com/office/officeart/2018/2/layout/IconCircleList"/>
    <dgm:cxn modelId="{6106DD52-7862-4CEA-8853-7808E09F6B93}" type="presParOf" srcId="{049051EA-3F06-45D8-AA5D-AF935BCED423}" destId="{5D870737-B6BB-4435-8618-4644818A73C8}" srcOrd="0" destOrd="0" presId="urn:microsoft.com/office/officeart/2018/2/layout/IconCircleList"/>
    <dgm:cxn modelId="{0258B5CF-2031-49F0-ACA3-B326C61FF3EE}" type="presParOf" srcId="{5D870737-B6BB-4435-8618-4644818A73C8}" destId="{F373CB2F-C0B0-481F-9C99-7C1C27080898}" srcOrd="0" destOrd="0" presId="urn:microsoft.com/office/officeart/2018/2/layout/IconCircleList"/>
    <dgm:cxn modelId="{30E791AF-2785-4D65-A844-BBC0FF18FD0A}" type="presParOf" srcId="{F373CB2F-C0B0-481F-9C99-7C1C27080898}" destId="{8E0B1F5D-C394-4DCD-914C-5988DBA4EF36}" srcOrd="0" destOrd="0" presId="urn:microsoft.com/office/officeart/2018/2/layout/IconCircleList"/>
    <dgm:cxn modelId="{85DF9D05-AE88-4086-8EEE-421F89D4F6FD}" type="presParOf" srcId="{F373CB2F-C0B0-481F-9C99-7C1C27080898}" destId="{FFDC4295-798A-4C4F-B6E4-34277628F8B2}" srcOrd="1" destOrd="0" presId="urn:microsoft.com/office/officeart/2018/2/layout/IconCircleList"/>
    <dgm:cxn modelId="{34BA99B7-EFBA-4FDC-AB46-8348A1CCEBAA}" type="presParOf" srcId="{F373CB2F-C0B0-481F-9C99-7C1C27080898}" destId="{E1D25442-12F6-45A6-BDD0-DA9C1ABF4CEE}" srcOrd="2" destOrd="0" presId="urn:microsoft.com/office/officeart/2018/2/layout/IconCircleList"/>
    <dgm:cxn modelId="{D3137881-3B3D-43FD-9D9E-441FBC341EB5}" type="presParOf" srcId="{F373CB2F-C0B0-481F-9C99-7C1C27080898}" destId="{DDD16D00-B624-4CEB-92AD-4EEFA8622367}" srcOrd="3" destOrd="0" presId="urn:microsoft.com/office/officeart/2018/2/layout/IconCircleList"/>
    <dgm:cxn modelId="{49AF874D-B8CE-41F7-BCCE-1834357AD2B0}" type="presParOf" srcId="{5D870737-B6BB-4435-8618-4644818A73C8}" destId="{400B131E-799B-403F-8C67-67A8923DA18D}" srcOrd="1" destOrd="0" presId="urn:microsoft.com/office/officeart/2018/2/layout/IconCircleList"/>
    <dgm:cxn modelId="{DF1AE817-4116-4988-A691-3C1466DC186C}" type="presParOf" srcId="{5D870737-B6BB-4435-8618-4644818A73C8}" destId="{B75921CC-E688-4F0F-B961-0121550BE1B9}" srcOrd="2" destOrd="0" presId="urn:microsoft.com/office/officeart/2018/2/layout/IconCircleList"/>
    <dgm:cxn modelId="{59E514C4-3201-49BB-867E-1744462BFFE4}" type="presParOf" srcId="{B75921CC-E688-4F0F-B961-0121550BE1B9}" destId="{9278FCAE-D2C1-4F21-97CE-F7C5751A9EF7}" srcOrd="0" destOrd="0" presId="urn:microsoft.com/office/officeart/2018/2/layout/IconCircleList"/>
    <dgm:cxn modelId="{7714E40A-8F4A-420A-8085-79BAD1194C68}" type="presParOf" srcId="{B75921CC-E688-4F0F-B961-0121550BE1B9}" destId="{05D6A53C-CDD6-409F-8666-F02B60785AC2}" srcOrd="1" destOrd="0" presId="urn:microsoft.com/office/officeart/2018/2/layout/IconCircleList"/>
    <dgm:cxn modelId="{DCC967F5-1AF6-414A-8D6E-E88F14C2258B}" type="presParOf" srcId="{B75921CC-E688-4F0F-B961-0121550BE1B9}" destId="{03B411CD-E924-43C8-9C27-677744219D48}" srcOrd="2" destOrd="0" presId="urn:microsoft.com/office/officeart/2018/2/layout/IconCircleList"/>
    <dgm:cxn modelId="{2A58FDC7-F214-4FC2-8178-215F4B3D9CBD}" type="presParOf" srcId="{B75921CC-E688-4F0F-B961-0121550BE1B9}" destId="{EB8BCAA0-C06E-4096-BE96-2639F25C1CC4}" srcOrd="3" destOrd="0" presId="urn:microsoft.com/office/officeart/2018/2/layout/IconCircleList"/>
    <dgm:cxn modelId="{4BDDFE90-6C33-4E3E-8DAB-0A82170D4357}" type="presParOf" srcId="{5D870737-B6BB-4435-8618-4644818A73C8}" destId="{83C977F0-7BBE-4D23-8B7B-606FEC80F65B}" srcOrd="3" destOrd="0" presId="urn:microsoft.com/office/officeart/2018/2/layout/IconCircleList"/>
    <dgm:cxn modelId="{C9FBBB90-1664-4537-9BA7-9E5CADC6554A}" type="presParOf" srcId="{5D870737-B6BB-4435-8618-4644818A73C8}" destId="{E7865512-3D0B-4AB4-9A8A-9471DC163C94}" srcOrd="4" destOrd="0" presId="urn:microsoft.com/office/officeart/2018/2/layout/IconCircleList"/>
    <dgm:cxn modelId="{3BD23F2A-AEDF-48F4-A7C6-A6CA8EE7A639}" type="presParOf" srcId="{E7865512-3D0B-4AB4-9A8A-9471DC163C94}" destId="{9969CD83-E53E-4DD9-9C71-E8654F74B0D2}" srcOrd="0" destOrd="0" presId="urn:microsoft.com/office/officeart/2018/2/layout/IconCircleList"/>
    <dgm:cxn modelId="{43115F0A-76AE-405D-96E6-27B5C240BD88}" type="presParOf" srcId="{E7865512-3D0B-4AB4-9A8A-9471DC163C94}" destId="{21993BC5-92A7-4A8A-841F-F75124AE7EAD}" srcOrd="1" destOrd="0" presId="urn:microsoft.com/office/officeart/2018/2/layout/IconCircleList"/>
    <dgm:cxn modelId="{4CAD0E40-EDE3-4844-8D0A-C113DB895F95}" type="presParOf" srcId="{E7865512-3D0B-4AB4-9A8A-9471DC163C94}" destId="{BF394BC1-76B8-4ED5-BF6B-9B9202BADBDC}" srcOrd="2" destOrd="0" presId="urn:microsoft.com/office/officeart/2018/2/layout/IconCircleList"/>
    <dgm:cxn modelId="{6D81E4FB-2B63-46DA-90FB-B95FD17C3624}" type="presParOf" srcId="{E7865512-3D0B-4AB4-9A8A-9471DC163C94}" destId="{7B914FC6-33D6-4B5D-8AD6-D6710AD72E5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FFF989-5500-410D-A093-152A360921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A1B614-706B-4946-9B16-A026A7E7F6AC}">
      <dgm:prSet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ELAC (English Language Advisory Committee)</a:t>
          </a:r>
        </a:p>
      </dgm:t>
    </dgm:pt>
    <dgm:pt modelId="{A5E1F2B7-695F-4C20-BD6F-214C472BB0B4}" type="parTrans" cxnId="{A8235F4D-CCE9-47D5-9981-33ADB5967F7A}">
      <dgm:prSet/>
      <dgm:spPr/>
      <dgm:t>
        <a:bodyPr/>
        <a:lstStyle/>
        <a:p>
          <a:endParaRPr lang="en-US"/>
        </a:p>
      </dgm:t>
    </dgm:pt>
    <dgm:pt modelId="{9CB577E5-A31A-40B1-88F8-5223690FB577}" type="sibTrans" cxnId="{A8235F4D-CCE9-47D5-9981-33ADB5967F7A}">
      <dgm:prSet/>
      <dgm:spPr/>
      <dgm:t>
        <a:bodyPr/>
        <a:lstStyle/>
        <a:p>
          <a:endParaRPr lang="en-US"/>
        </a:p>
      </dgm:t>
    </dgm:pt>
    <dgm:pt modelId="{BA4ECC98-FFDD-441A-9F56-1F7A13558A77}">
      <dgm:prSet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SLC (School Leadership Council)</a:t>
          </a:r>
        </a:p>
      </dgm:t>
    </dgm:pt>
    <dgm:pt modelId="{7EA2F658-676F-4BAD-B977-872382786A15}" type="parTrans" cxnId="{B2749C22-3015-4E13-9719-444B16F4AA9D}">
      <dgm:prSet/>
      <dgm:spPr/>
      <dgm:t>
        <a:bodyPr/>
        <a:lstStyle/>
        <a:p>
          <a:endParaRPr lang="en-US"/>
        </a:p>
      </dgm:t>
    </dgm:pt>
    <dgm:pt modelId="{5C19287F-5E6F-4C6B-BE3C-538096293D3D}" type="sibTrans" cxnId="{B2749C22-3015-4E13-9719-444B16F4AA9D}">
      <dgm:prSet/>
      <dgm:spPr/>
      <dgm:t>
        <a:bodyPr/>
        <a:lstStyle/>
        <a:p>
          <a:endParaRPr lang="en-US"/>
        </a:p>
      </dgm:t>
    </dgm:pt>
    <dgm:pt modelId="{FB1A3F8C-3905-4628-BE4B-011396F09707}">
      <dgm:prSet/>
      <dgm:spPr/>
      <dgm:t>
        <a:bodyPr/>
        <a:lstStyle/>
        <a:p>
          <a:r>
            <a:rPr lang="en-US" dirty="0">
              <a:latin typeface="Century Gothic" panose="020B0502020202020204" pitchFamily="34" charset="0"/>
            </a:rPr>
            <a:t>CWP (Cappuccino with the Principal)</a:t>
          </a:r>
        </a:p>
      </dgm:t>
    </dgm:pt>
    <dgm:pt modelId="{C8B706C5-29ED-4DC7-888E-752EB979186C}" type="parTrans" cxnId="{56ACA19C-F9E5-4977-B17A-F4B569B5C7CF}">
      <dgm:prSet/>
      <dgm:spPr/>
      <dgm:t>
        <a:bodyPr/>
        <a:lstStyle/>
        <a:p>
          <a:endParaRPr lang="en-US"/>
        </a:p>
      </dgm:t>
    </dgm:pt>
    <dgm:pt modelId="{F3547718-6A54-40FC-949B-8514516A744B}" type="sibTrans" cxnId="{56ACA19C-F9E5-4977-B17A-F4B569B5C7CF}">
      <dgm:prSet/>
      <dgm:spPr/>
      <dgm:t>
        <a:bodyPr/>
        <a:lstStyle/>
        <a:p>
          <a:endParaRPr lang="en-US"/>
        </a:p>
      </dgm:t>
    </dgm:pt>
    <dgm:pt modelId="{6D27B988-540D-8B45-AB1A-45FE80B0ACCA}" type="pres">
      <dgm:prSet presAssocID="{07FFF989-5500-410D-A093-152A360921F8}" presName="linear" presStyleCnt="0">
        <dgm:presLayoutVars>
          <dgm:animLvl val="lvl"/>
          <dgm:resizeHandles val="exact"/>
        </dgm:presLayoutVars>
      </dgm:prSet>
      <dgm:spPr/>
    </dgm:pt>
    <dgm:pt modelId="{8D5987B7-94DD-5D48-82DF-C7C6C42B89FD}" type="pres">
      <dgm:prSet presAssocID="{0CA1B614-706B-4946-9B16-A026A7E7F6A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99593FE-B4D9-A040-8B1A-C482B4E26240}" type="pres">
      <dgm:prSet presAssocID="{9CB577E5-A31A-40B1-88F8-5223690FB577}" presName="spacer" presStyleCnt="0"/>
      <dgm:spPr/>
    </dgm:pt>
    <dgm:pt modelId="{B77F1BEB-88FB-7E4E-A72E-E4D0268A014B}" type="pres">
      <dgm:prSet presAssocID="{BA4ECC98-FFDD-441A-9F56-1F7A13558A7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27315E8-9D7B-2140-89C6-9B9E9B0E6915}" type="pres">
      <dgm:prSet presAssocID="{5C19287F-5E6F-4C6B-BE3C-538096293D3D}" presName="spacer" presStyleCnt="0"/>
      <dgm:spPr/>
    </dgm:pt>
    <dgm:pt modelId="{4A5FD727-5081-7646-87F5-A1B71BB3B799}" type="pres">
      <dgm:prSet presAssocID="{FB1A3F8C-3905-4628-BE4B-011396F0970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9B2981B-D0CF-EF4D-9CF0-A0ACF7099FB9}" type="presOf" srcId="{0CA1B614-706B-4946-9B16-A026A7E7F6AC}" destId="{8D5987B7-94DD-5D48-82DF-C7C6C42B89FD}" srcOrd="0" destOrd="0" presId="urn:microsoft.com/office/officeart/2005/8/layout/vList2"/>
    <dgm:cxn modelId="{B2749C22-3015-4E13-9719-444B16F4AA9D}" srcId="{07FFF989-5500-410D-A093-152A360921F8}" destId="{BA4ECC98-FFDD-441A-9F56-1F7A13558A77}" srcOrd="1" destOrd="0" parTransId="{7EA2F658-676F-4BAD-B977-872382786A15}" sibTransId="{5C19287F-5E6F-4C6B-BE3C-538096293D3D}"/>
    <dgm:cxn modelId="{F6A29049-57DF-8046-A4DE-3473DBF2F972}" type="presOf" srcId="{07FFF989-5500-410D-A093-152A360921F8}" destId="{6D27B988-540D-8B45-AB1A-45FE80B0ACCA}" srcOrd="0" destOrd="0" presId="urn:microsoft.com/office/officeart/2005/8/layout/vList2"/>
    <dgm:cxn modelId="{A8235F4D-CCE9-47D5-9981-33ADB5967F7A}" srcId="{07FFF989-5500-410D-A093-152A360921F8}" destId="{0CA1B614-706B-4946-9B16-A026A7E7F6AC}" srcOrd="0" destOrd="0" parTransId="{A5E1F2B7-695F-4C20-BD6F-214C472BB0B4}" sibTransId="{9CB577E5-A31A-40B1-88F8-5223690FB577}"/>
    <dgm:cxn modelId="{56ACA19C-F9E5-4977-B17A-F4B569B5C7CF}" srcId="{07FFF989-5500-410D-A093-152A360921F8}" destId="{FB1A3F8C-3905-4628-BE4B-011396F09707}" srcOrd="2" destOrd="0" parTransId="{C8B706C5-29ED-4DC7-888E-752EB979186C}" sibTransId="{F3547718-6A54-40FC-949B-8514516A744B}"/>
    <dgm:cxn modelId="{56084AC1-2C27-BD42-AFB6-7EB7461BC5D2}" type="presOf" srcId="{FB1A3F8C-3905-4628-BE4B-011396F09707}" destId="{4A5FD727-5081-7646-87F5-A1B71BB3B799}" srcOrd="0" destOrd="0" presId="urn:microsoft.com/office/officeart/2005/8/layout/vList2"/>
    <dgm:cxn modelId="{82D277D1-74DC-CD48-A669-7F6D4F1B5B73}" type="presOf" srcId="{BA4ECC98-FFDD-441A-9F56-1F7A13558A77}" destId="{B77F1BEB-88FB-7E4E-A72E-E4D0268A014B}" srcOrd="0" destOrd="0" presId="urn:microsoft.com/office/officeart/2005/8/layout/vList2"/>
    <dgm:cxn modelId="{0CC70898-D836-B547-B451-732D8114550D}" type="presParOf" srcId="{6D27B988-540D-8B45-AB1A-45FE80B0ACCA}" destId="{8D5987B7-94DD-5D48-82DF-C7C6C42B89FD}" srcOrd="0" destOrd="0" presId="urn:microsoft.com/office/officeart/2005/8/layout/vList2"/>
    <dgm:cxn modelId="{6AAB1354-0808-C049-B1A0-56B402F1BC6C}" type="presParOf" srcId="{6D27B988-540D-8B45-AB1A-45FE80B0ACCA}" destId="{599593FE-B4D9-A040-8B1A-C482B4E26240}" srcOrd="1" destOrd="0" presId="urn:microsoft.com/office/officeart/2005/8/layout/vList2"/>
    <dgm:cxn modelId="{F247A52C-5459-5448-808C-C4FA15CAAD14}" type="presParOf" srcId="{6D27B988-540D-8B45-AB1A-45FE80B0ACCA}" destId="{B77F1BEB-88FB-7E4E-A72E-E4D0268A014B}" srcOrd="2" destOrd="0" presId="urn:microsoft.com/office/officeart/2005/8/layout/vList2"/>
    <dgm:cxn modelId="{B6023BD9-77E0-B64E-BD68-5D28D20C520D}" type="presParOf" srcId="{6D27B988-540D-8B45-AB1A-45FE80B0ACCA}" destId="{927315E8-9D7B-2140-89C6-9B9E9B0E6915}" srcOrd="3" destOrd="0" presId="urn:microsoft.com/office/officeart/2005/8/layout/vList2"/>
    <dgm:cxn modelId="{F7542EA7-488F-7345-9F28-D9871C997383}" type="presParOf" srcId="{6D27B988-540D-8B45-AB1A-45FE80B0ACCA}" destId="{4A5FD727-5081-7646-87F5-A1B71BB3B79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90DD7-376E-5042-979F-571959D8C5AA}">
      <dsp:nvSpPr>
        <dsp:cNvPr id="0" name=""/>
        <dsp:cNvSpPr/>
      </dsp:nvSpPr>
      <dsp:spPr>
        <a:xfrm>
          <a:off x="1324170" y="4159"/>
          <a:ext cx="4252170" cy="25513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Century Gothic" panose="020B0502020202020204" pitchFamily="34" charset="0"/>
            </a:rPr>
            <a:t>Title 1 School </a:t>
          </a:r>
        </a:p>
      </dsp:txBody>
      <dsp:txXfrm>
        <a:off x="1324170" y="4159"/>
        <a:ext cx="4252170" cy="2551302"/>
      </dsp:txXfrm>
    </dsp:sp>
    <dsp:sp modelId="{E67951B7-5878-C041-893D-4E9F93058D2C}">
      <dsp:nvSpPr>
        <dsp:cNvPr id="0" name=""/>
        <dsp:cNvSpPr/>
      </dsp:nvSpPr>
      <dsp:spPr>
        <a:xfrm>
          <a:off x="1324170" y="2980679"/>
          <a:ext cx="4252170" cy="2551302"/>
        </a:xfrm>
        <a:prstGeom prst="rect">
          <a:avLst/>
        </a:prstGeom>
        <a:solidFill>
          <a:schemeClr val="accent5">
            <a:hueOff val="-1515778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Century Gothic" panose="020B0502020202020204" pitchFamily="34" charset="0"/>
            </a:rPr>
            <a:t>80 percent of students are SED (Socially Economically Disadvantaged)</a:t>
          </a:r>
        </a:p>
      </dsp:txBody>
      <dsp:txXfrm>
        <a:off x="1324170" y="2980679"/>
        <a:ext cx="4252170" cy="25513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F681D-9154-49D0-A25A-BDCF46A980A8}">
      <dsp:nvSpPr>
        <dsp:cNvPr id="0" name=""/>
        <dsp:cNvSpPr/>
      </dsp:nvSpPr>
      <dsp:spPr>
        <a:xfrm>
          <a:off x="0" y="3321"/>
          <a:ext cx="10515600" cy="7075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41EE1-5F95-427F-980E-9DEFB5CEE1F7}">
      <dsp:nvSpPr>
        <dsp:cNvPr id="0" name=""/>
        <dsp:cNvSpPr/>
      </dsp:nvSpPr>
      <dsp:spPr>
        <a:xfrm>
          <a:off x="214034" y="162521"/>
          <a:ext cx="389153" cy="3891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75CAB0-26EB-453D-A917-241CFECFFE55}">
      <dsp:nvSpPr>
        <dsp:cNvPr id="0" name=""/>
        <dsp:cNvSpPr/>
      </dsp:nvSpPr>
      <dsp:spPr>
        <a:xfrm>
          <a:off x="817223" y="3321"/>
          <a:ext cx="9698376" cy="707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883" tIns="74883" rIns="74883" bIns="74883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Century Gothic" panose="020B0502020202020204" pitchFamily="34" charset="0"/>
            </a:rPr>
            <a:t>ELA: Reach for Reading</a:t>
          </a:r>
        </a:p>
      </dsp:txBody>
      <dsp:txXfrm>
        <a:off x="817223" y="3321"/>
        <a:ext cx="9698376" cy="707552"/>
      </dsp:txXfrm>
    </dsp:sp>
    <dsp:sp modelId="{E2F09BB1-4AFB-42BE-AF09-E59E8A492FC5}">
      <dsp:nvSpPr>
        <dsp:cNvPr id="0" name=""/>
        <dsp:cNvSpPr/>
      </dsp:nvSpPr>
      <dsp:spPr>
        <a:xfrm>
          <a:off x="0" y="887762"/>
          <a:ext cx="10515600" cy="7075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4C03F7-F748-4CA9-8C87-2837248D7FCD}">
      <dsp:nvSpPr>
        <dsp:cNvPr id="0" name=""/>
        <dsp:cNvSpPr/>
      </dsp:nvSpPr>
      <dsp:spPr>
        <a:xfrm>
          <a:off x="214034" y="1046962"/>
          <a:ext cx="389153" cy="3891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E96DEA-21A3-4DBA-86A7-3FF60F9E00B1}">
      <dsp:nvSpPr>
        <dsp:cNvPr id="0" name=""/>
        <dsp:cNvSpPr/>
      </dsp:nvSpPr>
      <dsp:spPr>
        <a:xfrm>
          <a:off x="817223" y="887762"/>
          <a:ext cx="9698376" cy="707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883" tIns="74883" rIns="74883" bIns="74883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Century Gothic" panose="020B0502020202020204" pitchFamily="34" charset="0"/>
            </a:rPr>
            <a:t>Math: My Math</a:t>
          </a:r>
        </a:p>
      </dsp:txBody>
      <dsp:txXfrm>
        <a:off x="817223" y="887762"/>
        <a:ext cx="9698376" cy="707552"/>
      </dsp:txXfrm>
    </dsp:sp>
    <dsp:sp modelId="{885F394D-CAB6-4613-8D29-1D2EB6C7F06C}">
      <dsp:nvSpPr>
        <dsp:cNvPr id="0" name=""/>
        <dsp:cNvSpPr/>
      </dsp:nvSpPr>
      <dsp:spPr>
        <a:xfrm>
          <a:off x="0" y="1772203"/>
          <a:ext cx="10515600" cy="7075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9DD7F7-475A-4DA4-8D16-C80D316E0965}">
      <dsp:nvSpPr>
        <dsp:cNvPr id="0" name=""/>
        <dsp:cNvSpPr/>
      </dsp:nvSpPr>
      <dsp:spPr>
        <a:xfrm>
          <a:off x="214034" y="1931403"/>
          <a:ext cx="389153" cy="3891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86B44E-D0F6-4C54-9138-66DCE85E2F45}">
      <dsp:nvSpPr>
        <dsp:cNvPr id="0" name=""/>
        <dsp:cNvSpPr/>
      </dsp:nvSpPr>
      <dsp:spPr>
        <a:xfrm>
          <a:off x="817223" y="1772203"/>
          <a:ext cx="9698376" cy="707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883" tIns="74883" rIns="74883" bIns="74883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Century Gothic" panose="020B0502020202020204" pitchFamily="34" charset="0"/>
            </a:rPr>
            <a:t>Science: Inspire </a:t>
          </a:r>
        </a:p>
      </dsp:txBody>
      <dsp:txXfrm>
        <a:off x="817223" y="1772203"/>
        <a:ext cx="9698376" cy="707552"/>
      </dsp:txXfrm>
    </dsp:sp>
    <dsp:sp modelId="{4DC056E3-88F9-4054-B497-7E067CAB635D}">
      <dsp:nvSpPr>
        <dsp:cNvPr id="0" name=""/>
        <dsp:cNvSpPr/>
      </dsp:nvSpPr>
      <dsp:spPr>
        <a:xfrm>
          <a:off x="0" y="2656644"/>
          <a:ext cx="10515600" cy="7075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66BDE0-0F01-4DCF-A254-2123BFF0CCB6}">
      <dsp:nvSpPr>
        <dsp:cNvPr id="0" name=""/>
        <dsp:cNvSpPr/>
      </dsp:nvSpPr>
      <dsp:spPr>
        <a:xfrm>
          <a:off x="214034" y="2815843"/>
          <a:ext cx="389153" cy="38915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91DBA-7EB0-417A-8967-F08F5F92C953}">
      <dsp:nvSpPr>
        <dsp:cNvPr id="0" name=""/>
        <dsp:cNvSpPr/>
      </dsp:nvSpPr>
      <dsp:spPr>
        <a:xfrm>
          <a:off x="817223" y="2656644"/>
          <a:ext cx="9698376" cy="707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883" tIns="74883" rIns="74883" bIns="74883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Century Gothic" panose="020B0502020202020204" pitchFamily="34" charset="0"/>
            </a:rPr>
            <a:t>Social Studies: Mc Graw Hill</a:t>
          </a:r>
        </a:p>
      </dsp:txBody>
      <dsp:txXfrm>
        <a:off x="817223" y="2656644"/>
        <a:ext cx="9698376" cy="707552"/>
      </dsp:txXfrm>
    </dsp:sp>
    <dsp:sp modelId="{94FA3E4A-764C-45D2-9812-B33492F2C25B}">
      <dsp:nvSpPr>
        <dsp:cNvPr id="0" name=""/>
        <dsp:cNvSpPr/>
      </dsp:nvSpPr>
      <dsp:spPr>
        <a:xfrm>
          <a:off x="0" y="3541085"/>
          <a:ext cx="10515600" cy="7075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0C3176-C914-468C-96BC-76AFBE0CEF0C}">
      <dsp:nvSpPr>
        <dsp:cNvPr id="0" name=""/>
        <dsp:cNvSpPr/>
      </dsp:nvSpPr>
      <dsp:spPr>
        <a:xfrm>
          <a:off x="214034" y="3700284"/>
          <a:ext cx="389153" cy="38915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0F32B-62F3-46D6-A492-F1899E4ED67E}">
      <dsp:nvSpPr>
        <dsp:cNvPr id="0" name=""/>
        <dsp:cNvSpPr/>
      </dsp:nvSpPr>
      <dsp:spPr>
        <a:xfrm>
          <a:off x="817223" y="3541085"/>
          <a:ext cx="9698376" cy="707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883" tIns="74883" rIns="74883" bIns="7488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 panose="020B0502020202020204" pitchFamily="34" charset="0"/>
            </a:rPr>
            <a:t>SEL (Social Emotional Learning): Satchel Pulse &amp; Second Step </a:t>
          </a:r>
        </a:p>
      </dsp:txBody>
      <dsp:txXfrm>
        <a:off x="817223" y="3541085"/>
        <a:ext cx="9698376" cy="7075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B1F5D-C394-4DCD-914C-5988DBA4EF36}">
      <dsp:nvSpPr>
        <dsp:cNvPr id="0" name=""/>
        <dsp:cNvSpPr/>
      </dsp:nvSpPr>
      <dsp:spPr>
        <a:xfrm>
          <a:off x="196584" y="1283842"/>
          <a:ext cx="911255" cy="91125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DC4295-798A-4C4F-B6E4-34277628F8B2}">
      <dsp:nvSpPr>
        <dsp:cNvPr id="0" name=""/>
        <dsp:cNvSpPr/>
      </dsp:nvSpPr>
      <dsp:spPr>
        <a:xfrm>
          <a:off x="387947" y="1475205"/>
          <a:ext cx="528528" cy="5285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D16D00-B624-4CEB-92AD-4EEFA8622367}">
      <dsp:nvSpPr>
        <dsp:cNvPr id="0" name=""/>
        <dsp:cNvSpPr/>
      </dsp:nvSpPr>
      <dsp:spPr>
        <a:xfrm>
          <a:off x="1292390" y="1283842"/>
          <a:ext cx="2169395" cy="91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entury Gothic" panose="020B0502020202020204" pitchFamily="34" charset="0"/>
            </a:rPr>
            <a:t>Progress Reports</a:t>
          </a:r>
        </a:p>
      </dsp:txBody>
      <dsp:txXfrm>
        <a:off x="1292390" y="1283842"/>
        <a:ext cx="2169395" cy="911255"/>
      </dsp:txXfrm>
    </dsp:sp>
    <dsp:sp modelId="{9278FCAE-D2C1-4F21-97CE-F7C5751A9EF7}">
      <dsp:nvSpPr>
        <dsp:cNvPr id="0" name=""/>
        <dsp:cNvSpPr/>
      </dsp:nvSpPr>
      <dsp:spPr>
        <a:xfrm>
          <a:off x="3836051" y="1283842"/>
          <a:ext cx="911255" cy="91125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D6A53C-CDD6-409F-8666-F02B60785AC2}">
      <dsp:nvSpPr>
        <dsp:cNvPr id="0" name=""/>
        <dsp:cNvSpPr/>
      </dsp:nvSpPr>
      <dsp:spPr>
        <a:xfrm>
          <a:off x="4027415" y="1475205"/>
          <a:ext cx="528528" cy="5285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BCAA0-C06E-4096-BE96-2639F25C1CC4}">
      <dsp:nvSpPr>
        <dsp:cNvPr id="0" name=""/>
        <dsp:cNvSpPr/>
      </dsp:nvSpPr>
      <dsp:spPr>
        <a:xfrm>
          <a:off x="4942576" y="1283842"/>
          <a:ext cx="2147959" cy="91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entury Gothic" panose="020B0502020202020204" pitchFamily="34" charset="0"/>
            </a:rPr>
            <a:t>Report Cards</a:t>
          </a:r>
        </a:p>
      </dsp:txBody>
      <dsp:txXfrm>
        <a:off x="4942576" y="1283842"/>
        <a:ext cx="2147959" cy="911255"/>
      </dsp:txXfrm>
    </dsp:sp>
    <dsp:sp modelId="{9969CD83-E53E-4DD9-9C71-E8654F74B0D2}">
      <dsp:nvSpPr>
        <dsp:cNvPr id="0" name=""/>
        <dsp:cNvSpPr/>
      </dsp:nvSpPr>
      <dsp:spPr>
        <a:xfrm>
          <a:off x="7464801" y="1283842"/>
          <a:ext cx="911255" cy="91125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993BC5-92A7-4A8A-841F-F75124AE7EAD}">
      <dsp:nvSpPr>
        <dsp:cNvPr id="0" name=""/>
        <dsp:cNvSpPr/>
      </dsp:nvSpPr>
      <dsp:spPr>
        <a:xfrm>
          <a:off x="7656164" y="1475205"/>
          <a:ext cx="528528" cy="5285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914FC6-33D6-4B5D-8AD6-D6710AD72E5F}">
      <dsp:nvSpPr>
        <dsp:cNvPr id="0" name=""/>
        <dsp:cNvSpPr/>
      </dsp:nvSpPr>
      <dsp:spPr>
        <a:xfrm>
          <a:off x="8571325" y="1283842"/>
          <a:ext cx="2147959" cy="91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>
              <a:latin typeface="Century Gothic" panose="020B0502020202020204" pitchFamily="34" charset="0"/>
            </a:rPr>
            <a:t>Rubrics for projects and writing </a:t>
          </a:r>
        </a:p>
      </dsp:txBody>
      <dsp:txXfrm>
        <a:off x="8571325" y="1283842"/>
        <a:ext cx="2147959" cy="9112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987B7-94DD-5D48-82DF-C7C6C42B89FD}">
      <dsp:nvSpPr>
        <dsp:cNvPr id="0" name=""/>
        <dsp:cNvSpPr/>
      </dsp:nvSpPr>
      <dsp:spPr>
        <a:xfrm>
          <a:off x="0" y="765967"/>
          <a:ext cx="10515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latin typeface="Century Gothic" panose="020B0502020202020204" pitchFamily="34" charset="0"/>
            </a:rPr>
            <a:t>ELAC (English Language Advisory Committee)</a:t>
          </a:r>
        </a:p>
      </dsp:txBody>
      <dsp:txXfrm>
        <a:off x="40980" y="806947"/>
        <a:ext cx="10433640" cy="757514"/>
      </dsp:txXfrm>
    </dsp:sp>
    <dsp:sp modelId="{B77F1BEB-88FB-7E4E-A72E-E4D0268A014B}">
      <dsp:nvSpPr>
        <dsp:cNvPr id="0" name=""/>
        <dsp:cNvSpPr/>
      </dsp:nvSpPr>
      <dsp:spPr>
        <a:xfrm>
          <a:off x="0" y="1706242"/>
          <a:ext cx="10515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latin typeface="Century Gothic" panose="020B0502020202020204" pitchFamily="34" charset="0"/>
            </a:rPr>
            <a:t>SLC (School Leadership Council)</a:t>
          </a:r>
        </a:p>
      </dsp:txBody>
      <dsp:txXfrm>
        <a:off x="40980" y="1747222"/>
        <a:ext cx="10433640" cy="757514"/>
      </dsp:txXfrm>
    </dsp:sp>
    <dsp:sp modelId="{4A5FD727-5081-7646-87F5-A1B71BB3B799}">
      <dsp:nvSpPr>
        <dsp:cNvPr id="0" name=""/>
        <dsp:cNvSpPr/>
      </dsp:nvSpPr>
      <dsp:spPr>
        <a:xfrm>
          <a:off x="0" y="2646517"/>
          <a:ext cx="10515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latin typeface="Century Gothic" panose="020B0502020202020204" pitchFamily="34" charset="0"/>
            </a:rPr>
            <a:t>CWP (Cappuccino with the Principal)</a:t>
          </a:r>
        </a:p>
      </dsp:txBody>
      <dsp:txXfrm>
        <a:off x="40980" y="2687497"/>
        <a:ext cx="10433640" cy="757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28T00:34:51.00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9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9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9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9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80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27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68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59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8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2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1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6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51" r:id="rId6"/>
    <p:sldLayoutId id="2147483746" r:id="rId7"/>
    <p:sldLayoutId id="2147483747" r:id="rId8"/>
    <p:sldLayoutId id="2147483748" r:id="rId9"/>
    <p:sldLayoutId id="2147483750" r:id="rId10"/>
    <p:sldLayoutId id="214748374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A5B9DB-0BF9-4260-A97B-936524F96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54C7BA-1EA1-ADBE-39A9-E9EC18E045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3213" b="774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7" name="Freeform: Shape 10">
            <a:extLst>
              <a:ext uri="{FF2B5EF4-FFF2-40B4-BE49-F238E27FC236}">
                <a16:creationId xmlns:a16="http://schemas.microsoft.com/office/drawing/2014/main" id="{59824785-89B4-4433-955A-F2C847B15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859" y="614291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rgbClr val="B5A02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CF79C1-C07A-76A8-4CE0-7CADF5FB8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6925" y="1731762"/>
            <a:ext cx="8058150" cy="2453841"/>
          </a:xfrm>
        </p:spPr>
        <p:txBody>
          <a:bodyPr>
            <a:normAutofit/>
          </a:bodyPr>
          <a:lstStyle/>
          <a:p>
            <a:pPr algn="ctr"/>
            <a:r>
              <a:rPr lang="en-US" sz="11500" dirty="0">
                <a:latin typeface="Century Gothic" panose="020B0502020202020204" pitchFamily="34" charset="0"/>
              </a:rPr>
              <a:t>Title 1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BF24AE-FF82-4E7A-C839-EC97FA04F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8975" y="4599432"/>
            <a:ext cx="5734051" cy="93459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Ararat Charter School 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CB2E64D6-3AEB-4AFF-9475-E210F85E0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86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CBAD0F-441A-04CF-B578-CB149A9B7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6000"/>
              <a:t>Ararat Charter School 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B5A020"/>
          </a:solidFill>
          <a:ln w="34925">
            <a:solidFill>
              <a:srgbClr val="B5A02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C374382-BD6E-1647-2F55-DB1CBC0A15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26740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713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90FA9-0D12-80D5-3B97-09ABB22E8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ACS School Curriculum 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8FF0CAE-AFF9-DA6D-E9CE-E20A305C15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440309"/>
              </p:ext>
            </p:extLst>
          </p:nvPr>
        </p:nvGraphicFramePr>
        <p:xfrm>
          <a:off x="838200" y="1929384"/>
          <a:ext cx="10515600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198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0021D0-8479-456B-8B10-9457081F3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 dirty="0"/>
              <a:t>Assessment to Measure Student Progress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B5A020"/>
          </a:solidFill>
          <a:ln w="38100" cap="rnd">
            <a:solidFill>
              <a:srgbClr val="B5A02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5A5A9-527F-9B75-A71A-C2377BB5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NWEA Map</a:t>
            </a:r>
          </a:p>
          <a:p>
            <a:r>
              <a:rPr lang="en-US" dirty="0">
                <a:latin typeface="Century Gothic" panose="020B0502020202020204" pitchFamily="34" charset="0"/>
              </a:rPr>
              <a:t>Taken three times a year</a:t>
            </a:r>
          </a:p>
          <a:p>
            <a:r>
              <a:rPr lang="en-US" dirty="0">
                <a:latin typeface="Century Gothic" panose="020B0502020202020204" pitchFamily="34" charset="0"/>
              </a:rPr>
              <a:t>Used to create Intervention groups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Six pins pointed on several spots on a road map">
            <a:extLst>
              <a:ext uri="{FF2B5EF4-FFF2-40B4-BE49-F238E27FC236}">
                <a16:creationId xmlns:a16="http://schemas.microsoft.com/office/drawing/2014/main" id="{8D7825E3-5150-E0B4-F9CC-204F06A51B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59" r="18888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7560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B5A020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4E7F29-FE08-05EA-5B5A-BB70EA78F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6800">
                <a:solidFill>
                  <a:schemeClr val="bg1"/>
                </a:solidFill>
              </a:rPr>
              <a:t>Support at Ararat Charter 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2345B8A-4623-6498-2D5E-7DE63C539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78" y="2586789"/>
            <a:ext cx="11128022" cy="3983344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Instructional Aides</a:t>
            </a:r>
          </a:p>
          <a:p>
            <a:r>
              <a:rPr lang="en-US" dirty="0">
                <a:latin typeface="Century Gothic" panose="020B0502020202020204" pitchFamily="34" charset="0"/>
              </a:rPr>
              <a:t>Enrichment- Armenian, Spanish, Computer Lab, and Music</a:t>
            </a:r>
          </a:p>
          <a:p>
            <a:r>
              <a:rPr lang="en-US" dirty="0">
                <a:latin typeface="Century Gothic" panose="020B0502020202020204" pitchFamily="34" charset="0"/>
              </a:rPr>
              <a:t>Intervention- RISE after school </a:t>
            </a:r>
          </a:p>
          <a:p>
            <a:r>
              <a:rPr lang="en-US" dirty="0">
                <a:latin typeface="Century Gothic" panose="020B0502020202020204" pitchFamily="34" charset="0"/>
              </a:rPr>
              <a:t>Targeted Intervention- RISE in school </a:t>
            </a:r>
          </a:p>
          <a:p>
            <a:r>
              <a:rPr lang="en-US" dirty="0">
                <a:latin typeface="Century Gothic" panose="020B0502020202020204" pitchFamily="34" charset="0"/>
              </a:rPr>
              <a:t>Additional support staff (Coordinators and TOSA)</a:t>
            </a:r>
          </a:p>
          <a:p>
            <a:r>
              <a:rPr lang="en-US" dirty="0">
                <a:latin typeface="Century Gothic" panose="020B0502020202020204" pitchFamily="34" charset="0"/>
              </a:rPr>
              <a:t>Technology (IT Facilitator) </a:t>
            </a:r>
          </a:p>
        </p:txBody>
      </p:sp>
    </p:spTree>
    <p:extLst>
      <p:ext uri="{BB962C8B-B14F-4D97-AF65-F5344CB8AC3E}">
        <p14:creationId xmlns:p14="http://schemas.microsoft.com/office/powerpoint/2010/main" val="236550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A2A4E7-E7C8-8F22-02F8-7F39B1F4A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n-US" sz="7200"/>
              <a:t>Information on Proficiency Levels 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B5A020"/>
          </a:solidFill>
          <a:ln w="34925">
            <a:solidFill>
              <a:srgbClr val="B5A02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17AE377-64DE-7E7D-8945-69324D624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868520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344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C64B6C-3E40-4966-7A6F-FDBD6000E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/>
              <a:t>Parental Involvement Policy 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B5A020"/>
          </a:solidFill>
          <a:ln w="38100" cap="rnd">
            <a:solidFill>
              <a:srgbClr val="B5A02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3721D-35B4-0C9B-173E-F5AC0440B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US" sz="3600" dirty="0">
                <a:latin typeface="Century Gothic" panose="020B0502020202020204" pitchFamily="34" charset="0"/>
              </a:rPr>
              <a:t>Parent Student Handbook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Graphic 6" descr="Family">
            <a:extLst>
              <a:ext uri="{FF2B5EF4-FFF2-40B4-BE49-F238E27FC236}">
                <a16:creationId xmlns:a16="http://schemas.microsoft.com/office/drawing/2014/main" id="{453D90EC-CB28-6D21-022C-EAABBC8BFE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9048" y="699516"/>
            <a:ext cx="5458968" cy="54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90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786C5-8B99-833A-6AC7-8229E3DD9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76" y="365125"/>
            <a:ext cx="11185124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Opportunities for meetings, suggestions, and decision making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F9C3235-F709-D2BF-4918-20175E1467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923333"/>
              </p:ext>
            </p:extLst>
          </p:nvPr>
        </p:nvGraphicFramePr>
        <p:xfrm>
          <a:off x="838200" y="1929384"/>
          <a:ext cx="10515600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565097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382029"/>
      </a:dk2>
      <a:lt2>
        <a:srgbClr val="E2E3E8"/>
      </a:lt2>
      <a:accent1>
        <a:srgbClr val="B5A020"/>
      </a:accent1>
      <a:accent2>
        <a:srgbClr val="D56B17"/>
      </a:accent2>
      <a:accent3>
        <a:srgbClr val="E72E29"/>
      </a:accent3>
      <a:accent4>
        <a:srgbClr val="D51761"/>
      </a:accent4>
      <a:accent5>
        <a:srgbClr val="E729C2"/>
      </a:accent5>
      <a:accent6>
        <a:srgbClr val="AA17D5"/>
      </a:accent6>
      <a:hlink>
        <a:srgbClr val="BF3F91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157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The Hand Bold</vt:lpstr>
      <vt:lpstr>The Serif Hand Black</vt:lpstr>
      <vt:lpstr>SketchyVTI</vt:lpstr>
      <vt:lpstr>Title 1 </vt:lpstr>
      <vt:lpstr>Ararat Charter School </vt:lpstr>
      <vt:lpstr>ACS School Curriculum </vt:lpstr>
      <vt:lpstr>Assessment to Measure Student Progress</vt:lpstr>
      <vt:lpstr>Support at Ararat Charter </vt:lpstr>
      <vt:lpstr>Information on Proficiency Levels </vt:lpstr>
      <vt:lpstr>Parental Involvement Policy </vt:lpstr>
      <vt:lpstr>Opportunities for meetings, suggestions, and decision making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Samantha Parisen</dc:creator>
  <cp:lastModifiedBy>Dr. Tatiossian</cp:lastModifiedBy>
  <cp:revision>4</cp:revision>
  <dcterms:created xsi:type="dcterms:W3CDTF">2022-09-28T00:21:47Z</dcterms:created>
  <dcterms:modified xsi:type="dcterms:W3CDTF">2022-09-28T14:24:23Z</dcterms:modified>
</cp:coreProperties>
</file>